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7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AF16-EAF5-4B43-8EFA-D4A7AE4CB945}" type="datetimeFigureOut">
              <a:rPr lang="pt-BR" smtClean="0"/>
              <a:pPr/>
              <a:t>20/09/2014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DC68C-217C-4D28-8BAF-3C64ABE103D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AF16-EAF5-4B43-8EFA-D4A7AE4CB945}" type="datetimeFigureOut">
              <a:rPr lang="pt-BR" smtClean="0"/>
              <a:pPr/>
              <a:t>20/09/2014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DC68C-217C-4D28-8BAF-3C64ABE103D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AF16-EAF5-4B43-8EFA-D4A7AE4CB945}" type="datetimeFigureOut">
              <a:rPr lang="pt-BR" smtClean="0"/>
              <a:pPr/>
              <a:t>20/09/2014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DC68C-217C-4D28-8BAF-3C64ABE103D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AF16-EAF5-4B43-8EFA-D4A7AE4CB945}" type="datetimeFigureOut">
              <a:rPr lang="pt-BR" smtClean="0"/>
              <a:pPr/>
              <a:t>20/09/2014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DC68C-217C-4D28-8BAF-3C64ABE103D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AF16-EAF5-4B43-8EFA-D4A7AE4CB945}" type="datetimeFigureOut">
              <a:rPr lang="pt-BR" smtClean="0"/>
              <a:pPr/>
              <a:t>20/09/2014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DC68C-217C-4D28-8BAF-3C64ABE103D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AF16-EAF5-4B43-8EFA-D4A7AE4CB945}" type="datetimeFigureOut">
              <a:rPr lang="pt-BR" smtClean="0"/>
              <a:pPr/>
              <a:t>20/09/2014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DC68C-217C-4D28-8BAF-3C64ABE103D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AF16-EAF5-4B43-8EFA-D4A7AE4CB945}" type="datetimeFigureOut">
              <a:rPr lang="pt-BR" smtClean="0"/>
              <a:pPr/>
              <a:t>20/09/2014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DC68C-217C-4D28-8BAF-3C64ABE103D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AF16-EAF5-4B43-8EFA-D4A7AE4CB945}" type="datetimeFigureOut">
              <a:rPr lang="pt-BR" smtClean="0"/>
              <a:pPr/>
              <a:t>20/09/2014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DC68C-217C-4D28-8BAF-3C64ABE103D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AF16-EAF5-4B43-8EFA-D4A7AE4CB945}" type="datetimeFigureOut">
              <a:rPr lang="pt-BR" smtClean="0"/>
              <a:pPr/>
              <a:t>20/09/2014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DC68C-217C-4D28-8BAF-3C64ABE103D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AF16-EAF5-4B43-8EFA-D4A7AE4CB945}" type="datetimeFigureOut">
              <a:rPr lang="pt-BR" smtClean="0"/>
              <a:pPr/>
              <a:t>20/09/2014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DC68C-217C-4D28-8BAF-3C64ABE103D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AF16-EAF5-4B43-8EFA-D4A7AE4CB945}" type="datetimeFigureOut">
              <a:rPr lang="pt-BR" smtClean="0"/>
              <a:pPr/>
              <a:t>20/09/2014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DC68C-217C-4D28-8BAF-3C64ABE103D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1AF16-EAF5-4B43-8EFA-D4A7AE4CB945}" type="datetimeFigureOut">
              <a:rPr lang="pt-BR" smtClean="0"/>
              <a:pPr/>
              <a:t>20/09/2014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DC68C-217C-4D28-8BAF-3C64ABE103D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_ensinoeinformaca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5696" y="188640"/>
            <a:ext cx="5400040" cy="962660"/>
          </a:xfrm>
          <a:prstGeom prst="rect">
            <a:avLst/>
          </a:prstGeom>
        </p:spPr>
      </p:pic>
      <p:pic>
        <p:nvPicPr>
          <p:cNvPr id="5" name="Imagem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1755" y="1187450"/>
            <a:ext cx="646049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1755" y="1005522"/>
            <a:ext cx="6460490" cy="4846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8262" y="1042670"/>
            <a:ext cx="6467475" cy="477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8262" y="1012825"/>
            <a:ext cx="6467475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8" y="290513"/>
            <a:ext cx="8582025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88640"/>
            <a:ext cx="5567775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13" y="555625"/>
            <a:ext cx="8562975" cy="57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4452" y="1083627"/>
            <a:ext cx="6475095" cy="469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4452" y="1191260"/>
            <a:ext cx="6475095" cy="447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1755" y="1001712"/>
            <a:ext cx="6460490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4452" y="1165225"/>
            <a:ext cx="647509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8262" y="916305"/>
            <a:ext cx="6467475" cy="502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4452" y="853122"/>
            <a:ext cx="6475095" cy="515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8262" y="1317625"/>
            <a:ext cx="6467475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8262" y="1343660"/>
            <a:ext cx="6467475" cy="417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0</Words>
  <Application>Microsoft Office PowerPoint</Application>
  <PresentationFormat>Apresentação na tela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6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Altamir</dc:creator>
  <cp:lastModifiedBy>Altamir</cp:lastModifiedBy>
  <cp:revision>15</cp:revision>
  <dcterms:created xsi:type="dcterms:W3CDTF">2014-09-20T20:35:37Z</dcterms:created>
  <dcterms:modified xsi:type="dcterms:W3CDTF">2014-09-20T22:55:24Z</dcterms:modified>
</cp:coreProperties>
</file>